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6" autoAdjust="0"/>
    <p:restoredTop sz="94660"/>
  </p:normalViewPr>
  <p:slideViewPr>
    <p:cSldViewPr snapToGrid="0">
      <p:cViewPr varScale="1">
        <p:scale>
          <a:sx n="49" d="100"/>
          <a:sy n="49" d="100"/>
        </p:scale>
        <p:origin x="52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AD4BA-EC21-48CF-A52B-51D38B6C4990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8B9D4-8EFC-4D88-A19B-68762D5817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332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AD4BA-EC21-48CF-A52B-51D38B6C4990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8B9D4-8EFC-4D88-A19B-68762D5817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4563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AD4BA-EC21-48CF-A52B-51D38B6C4990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8B9D4-8EFC-4D88-A19B-68762D5817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1990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AD4BA-EC21-48CF-A52B-51D38B6C4990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8B9D4-8EFC-4D88-A19B-68762D5817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2105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AD4BA-EC21-48CF-A52B-51D38B6C4990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8B9D4-8EFC-4D88-A19B-68762D5817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8441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AD4BA-EC21-48CF-A52B-51D38B6C4990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8B9D4-8EFC-4D88-A19B-68762D5817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26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AD4BA-EC21-48CF-A52B-51D38B6C4990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8B9D4-8EFC-4D88-A19B-68762D5817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4348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AD4BA-EC21-48CF-A52B-51D38B6C4990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8B9D4-8EFC-4D88-A19B-68762D5817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9653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AD4BA-EC21-48CF-A52B-51D38B6C4990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8B9D4-8EFC-4D88-A19B-68762D5817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942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AD4BA-EC21-48CF-A52B-51D38B6C4990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8B9D4-8EFC-4D88-A19B-68762D5817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411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AD4BA-EC21-48CF-A52B-51D38B6C4990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8B9D4-8EFC-4D88-A19B-68762D5817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5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AD4BA-EC21-48CF-A52B-51D38B6C4990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8B9D4-8EFC-4D88-A19B-68762D5817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9738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Comic Sans MS"/>
                <a:cs typeface="Comic Sans MS"/>
              </a:rPr>
              <a:t>Rolling our numbers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>
                <a:latin typeface="Comic Sans MS"/>
                <a:cs typeface="Comic Sans MS"/>
              </a:rPr>
              <a:t>@Whitehouse Primary </a:t>
            </a:r>
            <a:r>
              <a:rPr lang="en-US" sz="3200" dirty="0" smtClean="0">
                <a:latin typeface="Comic Sans MS"/>
                <a:cs typeface="Comic Sans MS"/>
              </a:rPr>
              <a:t>School</a:t>
            </a:r>
          </a:p>
          <a:p>
            <a:endParaRPr lang="en-US" sz="3200" dirty="0">
              <a:latin typeface="Comic Sans MS"/>
              <a:cs typeface="Comic Sans MS"/>
            </a:endParaRPr>
          </a:p>
          <a:p>
            <a:r>
              <a:rPr lang="en-US" sz="3200" dirty="0" smtClean="0">
                <a:latin typeface="Comic Sans MS"/>
                <a:cs typeface="Comic Sans MS"/>
              </a:rPr>
              <a:t>EYFS</a:t>
            </a:r>
            <a:endParaRPr lang="en-US" sz="32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45208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/>
                <a:cs typeface="Comic Sans MS"/>
              </a:rPr>
              <a:t>Rolling twos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19257"/>
            <a:ext cx="8746068" cy="44434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rgbClr val="0000FF"/>
                </a:solidFill>
                <a:latin typeface="Comic Sans MS"/>
                <a:cs typeface="Comic Sans MS"/>
              </a:rPr>
              <a:t>Whitehouse Primary ! </a:t>
            </a:r>
            <a:r>
              <a:rPr lang="en-GB" dirty="0">
                <a:solidFill>
                  <a:srgbClr val="0000FF"/>
                </a:solidFill>
                <a:latin typeface="Comic Sans MS"/>
                <a:cs typeface="Comic Sans MS"/>
              </a:rPr>
              <a:t>Good as gold! Let me see your fingers roll... the twos! </a:t>
            </a:r>
          </a:p>
          <a:p>
            <a:pPr marL="0" indent="0">
              <a:buNone/>
            </a:pPr>
            <a:endParaRPr lang="en-GB" b="1" dirty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GB" b="1" dirty="0">
                <a:latin typeface="Comic Sans MS"/>
                <a:cs typeface="Comic Sans MS"/>
              </a:rPr>
              <a:t>Class</a:t>
            </a:r>
            <a:r>
              <a:rPr lang="en-GB" dirty="0">
                <a:latin typeface="Comic Sans MS"/>
                <a:cs typeface="Comic Sans MS"/>
              </a:rPr>
              <a:t>: Yeah!  </a:t>
            </a:r>
            <a:r>
              <a:rPr lang="en-GB" dirty="0">
                <a:solidFill>
                  <a:srgbClr val="FF0000"/>
                </a:solidFill>
                <a:latin typeface="Comic Sans MS"/>
                <a:cs typeface="Comic Sans MS"/>
              </a:rPr>
              <a:t>(fists up)</a:t>
            </a: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GB" sz="3000" dirty="0">
                <a:latin typeface="Comic Sans MS"/>
                <a:cs typeface="Comic Sans MS"/>
              </a:rPr>
              <a:t>2-4-6-8-10-(come on lets do that again</a:t>
            </a:r>
            <a:r>
              <a:rPr lang="en-GB" sz="3000" dirty="0" smtClean="0">
                <a:latin typeface="Comic Sans MS"/>
                <a:cs typeface="Comic Sans MS"/>
              </a:rPr>
              <a:t>)</a:t>
            </a:r>
          </a:p>
          <a:p>
            <a:pPr marL="0" indent="0">
              <a:buNone/>
            </a:pPr>
            <a:r>
              <a:rPr lang="en-GB" sz="3000" dirty="0" smtClean="0">
                <a:latin typeface="Comic Sans MS"/>
                <a:cs typeface="Comic Sans MS"/>
              </a:rPr>
              <a:t> </a:t>
            </a:r>
            <a:r>
              <a:rPr lang="en-GB" sz="3000" dirty="0">
                <a:latin typeface="Comic Sans MS"/>
                <a:cs typeface="Comic Sans MS"/>
              </a:rPr>
              <a:t>2-4-6-8-10-12-14-16-18-20-22-24  </a:t>
            </a:r>
            <a:endParaRPr lang="en-GB" sz="3000" dirty="0" smtClean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  <a:latin typeface="Comic Sans MS"/>
                <a:cs typeface="Comic Sans MS"/>
              </a:rPr>
              <a:t>(</a:t>
            </a:r>
            <a:r>
              <a:rPr lang="en-GB" dirty="0">
                <a:solidFill>
                  <a:srgbClr val="FF0000"/>
                </a:solidFill>
                <a:latin typeface="Comic Sans MS"/>
                <a:cs typeface="Comic Sans MS"/>
              </a:rPr>
              <a:t>roll fingers on each count)</a:t>
            </a:r>
          </a:p>
          <a:p>
            <a:pPr marL="0" indent="0">
              <a:buNone/>
            </a:pPr>
            <a:endParaRPr lang="en-GB" dirty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GB" dirty="0">
                <a:latin typeface="Comic Sans MS"/>
                <a:cs typeface="Comic Sans MS"/>
              </a:rPr>
              <a:t>Come on let us roll some more!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45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/>
                <a:cs typeface="Comic Sans MS"/>
              </a:rPr>
              <a:t>Rolling </a:t>
            </a:r>
            <a:r>
              <a:rPr lang="en-US" dirty="0" smtClean="0">
                <a:latin typeface="Comic Sans MS"/>
                <a:cs typeface="Comic Sans MS"/>
              </a:rPr>
              <a:t>tens 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525" y="2119257"/>
            <a:ext cx="9193743" cy="44625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  <a:latin typeface="Comic Sans MS"/>
                <a:ea typeface="Comic Sans MS"/>
                <a:cs typeface="Comic Sans MS"/>
              </a:rPr>
              <a:t>Whitehouse Primary</a:t>
            </a:r>
            <a:r>
              <a:rPr lang="en-US" dirty="0" smtClean="0">
                <a:solidFill>
                  <a:srgbClr val="0000FF"/>
                </a:solidFill>
                <a:latin typeface="Comic Sans MS"/>
                <a:ea typeface="Comic Sans MS"/>
                <a:cs typeface="Comic Sans MS"/>
              </a:rPr>
              <a:t>! </a:t>
            </a:r>
            <a:r>
              <a:rPr lang="en-US" dirty="0">
                <a:solidFill>
                  <a:srgbClr val="0000FF"/>
                </a:solidFill>
                <a:latin typeface="Comic Sans MS"/>
                <a:ea typeface="Comic Sans MS"/>
                <a:cs typeface="Comic Sans MS"/>
              </a:rPr>
              <a:t>Good as gold! Let me see your fingers roll... the </a:t>
            </a:r>
            <a:r>
              <a:rPr lang="en-US" dirty="0" smtClean="0">
                <a:solidFill>
                  <a:srgbClr val="0000FF"/>
                </a:solidFill>
                <a:latin typeface="Comic Sans MS"/>
                <a:ea typeface="Comic Sans MS"/>
                <a:cs typeface="Comic Sans MS"/>
              </a:rPr>
              <a:t>tens!</a:t>
            </a:r>
            <a:endParaRPr lang="en-US" dirty="0">
              <a:solidFill>
                <a:srgbClr val="0000FF"/>
              </a:solidFill>
              <a:latin typeface="Comic Sans MS"/>
              <a:ea typeface="Comic Sans MS"/>
              <a:cs typeface="Comic Sans MS"/>
            </a:endParaRPr>
          </a:p>
          <a:p>
            <a:endParaRPr lang="en-US" dirty="0">
              <a:solidFill>
                <a:srgbClr val="0000FF"/>
              </a:solidFill>
              <a:latin typeface="Comic Sans MS"/>
              <a:ea typeface="Comic Sans MS"/>
              <a:cs typeface="Comic Sans MS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</a:rPr>
              <a:t>: Yeah!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</a:rPr>
              <a:t>10-20-30-40-50-60-70-80-90-100-110-120 boom (children punch the air) </a:t>
            </a:r>
            <a:endParaRPr lang="en-US" dirty="0">
              <a:solidFill>
                <a:srgbClr val="000000"/>
              </a:solidFill>
              <a:latin typeface="Comic Sans MS"/>
              <a:ea typeface="Comic Sans MS"/>
              <a:cs typeface="Comic Sans MS"/>
            </a:endParaRPr>
          </a:p>
          <a:p>
            <a:pPr marL="0" indent="0">
              <a:buNone/>
            </a:pPr>
            <a:endParaRPr lang="en-US" sz="900" dirty="0">
              <a:solidFill>
                <a:srgbClr val="000000"/>
              </a:solidFill>
              <a:latin typeface="Comic Sans MS"/>
              <a:ea typeface="Comic Sans MS"/>
              <a:cs typeface="Comic Sans MS"/>
            </a:endParaRP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91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92</Words>
  <Application>Microsoft Office PowerPoint</Application>
  <PresentationFormat>Widescreen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Office Theme</vt:lpstr>
      <vt:lpstr>Rolling our numbers</vt:lpstr>
      <vt:lpstr>Rolling twos </vt:lpstr>
      <vt:lpstr>Rolling tens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Rolling our numbers</dc:title>
  <dc:creator>Sue Nuttall</dc:creator>
  <cp:lastModifiedBy>Sue Nuttall</cp:lastModifiedBy>
  <cp:revision>2</cp:revision>
  <dcterms:created xsi:type="dcterms:W3CDTF">2020-03-29T13:52:52Z</dcterms:created>
  <dcterms:modified xsi:type="dcterms:W3CDTF">2020-03-29T14:01:54Z</dcterms:modified>
</cp:coreProperties>
</file>